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953135"/>
          </a:xfrm>
          <a:prstGeom prst="rect">
            <a:avLst/>
          </a:prstGeom>
          <a:noFill/>
        </p:spPr>
        <p:txBody>
          <a:bodyPr wrap="square" lIns="91440" tIns="45720" rIns="91440" bIns="45720" rtlCol="0" anchor="t">
            <a:spAutoFit/>
          </a:bodyPr>
          <a:lstStyle/>
          <a:p>
            <a:r>
              <a:rPr lang="en-IN" altLang="en-US" sz="2800" dirty="0">
                <a:solidFill>
                  <a:schemeClr val="bg2"/>
                </a:solidFill>
                <a:latin typeface="Times New Roman" panose="02020603050405020304" charset="0"/>
                <a:ea typeface="SF Pro" pitchFamily="2" charset="0"/>
                <a:cs typeface="Times New Roman" panose="02020603050405020304" charset="0"/>
              </a:rPr>
              <a:t>Harshith Reddy</a:t>
            </a:r>
            <a:endParaRPr lang="en-US" sz="2800" dirty="0">
              <a:solidFill>
                <a:schemeClr val="bg2"/>
              </a:solidFill>
              <a:latin typeface="Times New Roman" panose="02020603050405020304" charset="0"/>
              <a:ea typeface="SF Pro" pitchFamily="2" charset="0"/>
              <a:cs typeface="Times New Roman" panose="02020603050405020304" charset="0"/>
            </a:endParaRPr>
          </a:p>
          <a:p>
            <a:r>
              <a:rPr lang="en-US" sz="2800" dirty="0">
                <a:solidFill>
                  <a:schemeClr val="bg2"/>
                </a:solidFill>
                <a:latin typeface="Times New Roman" panose="02020603050405020304" charset="0"/>
                <a:ea typeface="SF Pro" pitchFamily="2" charset="0"/>
                <a:cs typeface="Times New Roman" panose="02020603050405020304" charset="0"/>
              </a:rPr>
              <a:t>6</a:t>
            </a:r>
            <a:r>
              <a:rPr lang="en-US" sz="2800" baseline="30000" dirty="0">
                <a:solidFill>
                  <a:schemeClr val="bg2"/>
                </a:solidFill>
                <a:latin typeface="Times New Roman" panose="02020603050405020304" charset="0"/>
                <a:ea typeface="SF Pro" pitchFamily="2" charset="0"/>
                <a:cs typeface="Times New Roman" panose="02020603050405020304" charset="0"/>
              </a:rPr>
              <a:t>th</a:t>
            </a:r>
            <a:r>
              <a:rPr lang="en-US" sz="2800" dirty="0">
                <a:solidFill>
                  <a:schemeClr val="bg2"/>
                </a:solidFill>
                <a:latin typeface="Times New Roman" panose="02020603050405020304" charset="0"/>
                <a:ea typeface="SF Pro" pitchFamily="2" charset="0"/>
                <a:cs typeface="Times New Roman" panose="02020603050405020304" charset="0"/>
              </a:rPr>
              <a:t> Aug 2022</a:t>
            </a:r>
            <a:endParaRPr lang="en-US" sz="2800" dirty="0">
              <a:solidFill>
                <a:schemeClr val="bg2"/>
              </a:solidFill>
              <a:latin typeface="Times New Roman" panose="02020603050405020304" charset="0"/>
              <a:ea typeface="SF Pro" pitchFamily="2" charset="0"/>
              <a:cs typeface="Times New Roman" panose="0202060305040502030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
        <p:nvSpPr>
          <p:cNvPr id="3" name="Rectangle 2"/>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endPar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https://github.com/ravitejays/AppliedDataScienceCapstone</a:t>
            </a:r>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https://github.com/ravitejays/AppliedDataScienceCapstone</a:t>
            </a: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https://github.com/ravitejays/AppliedDataScienceCapstone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chemeClr val="accent3">
                  <a:lumMod val="25000"/>
                </a:schemeClr>
              </a:solidFill>
              <a:latin typeface="Abadi"/>
            </a:endParaRPr>
          </a:p>
          <a:p>
            <a:pPr>
              <a:lnSpc>
                <a:spcPct val="100000"/>
              </a:lnSpc>
              <a:spcBef>
                <a:spcPts val="1400"/>
              </a:spcBef>
            </a:pPr>
            <a:r>
              <a:rPr lang="en-US" dirty="0"/>
              <a:t>https://github.com/ravitejays/AppliedDataScienceCapstone</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chemeClr val="accent3">
                  <a:lumMod val="25000"/>
                </a:schemeClr>
              </a:solidFill>
              <a:latin typeface="Abadi"/>
            </a:endParaRPr>
          </a:p>
          <a:p>
            <a:pPr>
              <a:lnSpc>
                <a:spcPct val="100000"/>
              </a:lnSpc>
              <a:spcBef>
                <a:spcPts val="1400"/>
              </a:spcBef>
            </a:pPr>
            <a:r>
              <a:rPr lang="en-US" dirty="0"/>
              <a:t>https://github.com/ravitejays/AppliedDataScienceCapstone</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https://github.com/ravitejays/AppliedDataScienceCapstone</a:t>
            </a: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9515</Words>
  <Application>WPS Presentation</Application>
  <PresentationFormat>Widescreen</PresentationFormat>
  <Paragraphs>354</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Calibri</vt:lpstr>
      <vt:lpstr>Times New Roman</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T.D harshith</cp:lastModifiedBy>
  <cp:revision>206</cp:revision>
  <dcterms:created xsi:type="dcterms:W3CDTF">2021-04-29T18:58:00Z</dcterms:created>
  <dcterms:modified xsi:type="dcterms:W3CDTF">2022-08-19T16:19:13Z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153E547BAFDB41F6896B684428E29E21</vt:lpwstr>
  </property>
  <property fmtid="{D5CDD505-2E9C-101B-9397-08002B2CF9AE}" pid="4" name="KSOProductBuildVer">
    <vt:lpwstr>1033-11.2.0.11254</vt:lpwstr>
  </property>
</Properties>
</file>